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920ABF7-84AC-426A-8088-5282D8E5A61C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067497E-F132-4B44-8BF6-4089FB39C42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ABF7-84AC-426A-8088-5282D8E5A61C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497E-F132-4B44-8BF6-4089FB39C4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ABF7-84AC-426A-8088-5282D8E5A61C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497E-F132-4B44-8BF6-4089FB39C4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920ABF7-84AC-426A-8088-5282D8E5A61C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067497E-F132-4B44-8BF6-4089FB39C42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920ABF7-84AC-426A-8088-5282D8E5A61C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067497E-F132-4B44-8BF6-4089FB39C42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ABF7-84AC-426A-8088-5282D8E5A61C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497E-F132-4B44-8BF6-4089FB39C42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ABF7-84AC-426A-8088-5282D8E5A61C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497E-F132-4B44-8BF6-4089FB39C42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20ABF7-84AC-426A-8088-5282D8E5A61C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67497E-F132-4B44-8BF6-4089FB39C42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ABF7-84AC-426A-8088-5282D8E5A61C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497E-F132-4B44-8BF6-4089FB39C4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920ABF7-84AC-426A-8088-5282D8E5A61C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067497E-F132-4B44-8BF6-4089FB39C42E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20ABF7-84AC-426A-8088-5282D8E5A61C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67497E-F132-4B44-8BF6-4089FB39C42E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920ABF7-84AC-426A-8088-5282D8E5A61C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067497E-F132-4B44-8BF6-4089FB39C42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340768"/>
            <a:ext cx="6172200" cy="367779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1 марта 2015 года</a:t>
            </a:r>
            <a:br>
              <a:rPr lang="ru-RU" dirty="0" smtClean="0"/>
            </a:br>
            <a:r>
              <a:rPr lang="ru-RU" dirty="0" smtClean="0"/>
              <a:t>ПРАЗДНИК УЧЕНИЯ СИНТЕЗА ИЕРАРХИИ ИДИВО, УТВЕРЖДЁННОГО НОВОЙ ЭПОХЕ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161982"/>
          </a:xfrm>
        </p:spPr>
        <p:txBody>
          <a:bodyPr/>
          <a:lstStyle/>
          <a:p>
            <a:pPr algn="ctr"/>
            <a:r>
              <a:rPr lang="ru-RU" dirty="0" smtClean="0"/>
              <a:t>ПРАЗДНИКИ ИДИВО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ЦИВИЛИЗАЦИЯ ИДИВО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Источник: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b="1" dirty="0" smtClean="0"/>
              <a:t>ФЧ 6-го Профессионального Синтеза Изначально Вышестоящего Отца. Владыка Жизни, 28 февраля – 1 марта 2015 г., г. Новосибирск.</a:t>
            </a:r>
            <a:endParaRPr lang="ru-RU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Новый состав Иерархии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1800" b="1" dirty="0" smtClean="0"/>
              <a:t>В конце Распоряжения есть такая хитрая сноска: «Применить немедленно».</a:t>
            </a:r>
          </a:p>
          <a:p>
            <a:pPr algn="just"/>
            <a:r>
              <a:rPr lang="ru-RU" sz="1800" b="1" dirty="0" smtClean="0"/>
              <a:t>Это значит, что с того мгновения, как это написано и опубликовано, вывешено на сайте, все ваши старые полномочия уже сняты.</a:t>
            </a:r>
          </a:p>
          <a:p>
            <a:pPr algn="just"/>
            <a:r>
              <a:rPr lang="ru-RU" sz="1800" b="1" dirty="0" smtClean="0"/>
              <a:t>Новый состав Ипостасей Основ всегда должен разворачиваться на физике по-новому.</a:t>
            </a:r>
          </a:p>
          <a:p>
            <a:pPr algn="just"/>
            <a:r>
              <a:rPr lang="ru-RU" sz="1800" b="1" dirty="0" smtClean="0"/>
              <a:t>Даже если название старое, но при обновлении хоть одной Ипостаси Основы у всех остальных всё меняется – это такая система самоорганизации.</a:t>
            </a:r>
          </a:p>
          <a:p>
            <a:pPr algn="just"/>
            <a:r>
              <a:rPr lang="ru-RU" sz="1800" b="1" dirty="0" smtClean="0"/>
              <a:t>А у нас 32 новых, даже 33 с учётом Праведника, то есть больше 50%, фактически у нас всё поменялось.</a:t>
            </a:r>
          </a:p>
          <a:p>
            <a:pPr algn="just"/>
            <a:r>
              <a:rPr lang="ru-RU" sz="1800" b="1" dirty="0" smtClean="0"/>
              <a:t>Поэтому мы и для себя и в ИДИВО нашим служением фактически фиксировали новые Ипостаси Синтеза.</a:t>
            </a:r>
          </a:p>
          <a:p>
            <a:pPr algn="just"/>
            <a:r>
              <a:rPr lang="ru-RU" sz="1800" b="1" dirty="0" smtClean="0"/>
              <a:t>У нас Ипостась Праведника  появилась и поменялось ИДИВО Ипостаси на ИДИВО Адепта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Овладение Учением Синтеза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1800" b="1" dirty="0" smtClean="0"/>
              <a:t>Адепт – это тот, кто проникся Учением</a:t>
            </a:r>
            <a:r>
              <a:rPr lang="ru-RU" sz="1800" dirty="0" smtClean="0"/>
              <a:t>.</a:t>
            </a:r>
          </a:p>
          <a:p>
            <a:pPr algn="just"/>
            <a:r>
              <a:rPr lang="ru-RU" sz="1800" b="1" dirty="0" smtClean="0"/>
              <a:t>Оказывается нам не давали ИДИВО Адепта, потому что мы в Учении Синтеза, мягко говоря, плаваем. Но тут нам разрешили это сделать и мы порадовались.</a:t>
            </a:r>
          </a:p>
          <a:p>
            <a:pPr algn="just"/>
            <a:r>
              <a:rPr lang="ru-RU" sz="1800" b="1" dirty="0" smtClean="0"/>
              <a:t>Адепт – это тот, кто чётко владеет тем Учением, которым живёт Иерархия, то есть тем, что идёт от Главы Иерархии.</a:t>
            </a:r>
          </a:p>
          <a:p>
            <a:pPr algn="just"/>
            <a:r>
              <a:rPr lang="ru-RU" sz="1800" b="1" dirty="0" smtClean="0"/>
              <a:t>Сын – 62…,фиксируется на Иерархию. А Сын занимается только Учением Синтеза, он – Синтез внутри, Мудрость снаружи. То есть, Мудростью он объясняет тот Синтез, который внутри. Всё. Это надолго.</a:t>
            </a:r>
          </a:p>
          <a:p>
            <a:pPr algn="just"/>
            <a:r>
              <a:rPr lang="ru-RU" sz="1800" b="1" dirty="0" smtClean="0"/>
              <a:t>… то же самое в пятой расе, …сквозь все столетия шла одна </a:t>
            </a:r>
            <a:r>
              <a:rPr lang="ru-RU" sz="1800" b="1" dirty="0" smtClean="0"/>
              <a:t>Ш</a:t>
            </a:r>
            <a:r>
              <a:rPr lang="ru-RU" sz="1800" b="1" dirty="0" smtClean="0"/>
              <a:t>кола Иерархии. … Её также установили в начале расы. Внимание! Её установили физически. Была команда учеников, которая этим занималась в одном из подразделений Иерархии, развернула где смогла, и всё, что они там наделали, мы этим жили всю эпоху. Осваивали биологически.</a:t>
            </a:r>
            <a:endParaRPr lang="ru-RU" sz="1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Биологическое освоение </a:t>
            </a:r>
            <a:br>
              <a:rPr lang="ru-RU" b="1" dirty="0" smtClean="0"/>
            </a:br>
            <a:r>
              <a:rPr lang="ru-RU" b="1" dirty="0" smtClean="0"/>
              <a:t>данного Отцом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1800" b="1" dirty="0" smtClean="0"/>
              <a:t>Всё, что мы с вами наделали за 15-20 лет, всю остальную эпоху шестая раса будет осваивать биологически.</a:t>
            </a:r>
          </a:p>
          <a:p>
            <a:pPr algn="just"/>
            <a:r>
              <a:rPr lang="ru-RU" sz="1800" b="1" dirty="0" smtClean="0"/>
              <a:t>Самый простой вариант биологического освоения: у нас в Метагалактике максимальная мерность 1088, то есть, мы биологически должны легко и свободно в этом жить.</a:t>
            </a:r>
          </a:p>
          <a:p>
            <a:pPr algn="just"/>
            <a:r>
              <a:rPr lang="ru-RU" sz="1800" b="1" dirty="0" smtClean="0"/>
              <a:t>Понятно, что это даже ни за 10-летия, ни за 100-летия недостижимо, и для нас с вами тоже.</a:t>
            </a:r>
          </a:p>
          <a:p>
            <a:pPr algn="just"/>
            <a:r>
              <a:rPr lang="ru-RU" sz="1800" b="1" dirty="0" smtClean="0"/>
              <a:t>Но мы закладываем не себе,  а расе, эпохе.</a:t>
            </a:r>
          </a:p>
          <a:p>
            <a:pPr algn="just"/>
            <a:r>
              <a:rPr lang="ru-RU" sz="1800" b="1" dirty="0" smtClean="0"/>
              <a:t>Это как у нас в Программе партийной: «И пока звёздный флот России не долетит до границ Метагалактики, … эта эпоха не закончится».</a:t>
            </a:r>
          </a:p>
          <a:p>
            <a:pPr algn="just"/>
            <a:r>
              <a:rPr lang="ru-RU" sz="1800" b="1" dirty="0" smtClean="0"/>
              <a:t>… можно без кораблей, телом пока ты не дойдёшь и не научишься там жить, …физическим телом, … эта эпоха будет продолжаться. То есть, закладка идёт громадная.</a:t>
            </a:r>
          </a:p>
          <a:p>
            <a:pPr algn="just"/>
            <a:r>
              <a:rPr lang="ru-RU" sz="1800" b="1" dirty="0" smtClean="0"/>
              <a:t>… слишком много всего, но нам Отец даёт, чтобы мы заложили на физике на всю эпоху.</a:t>
            </a:r>
            <a:endParaRPr lang="ru-RU" sz="1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Биологическое освоение </a:t>
            </a:r>
            <a:br>
              <a:rPr lang="ru-RU" b="1" dirty="0" smtClean="0"/>
            </a:br>
            <a:r>
              <a:rPr lang="ru-RU" b="1" dirty="0" smtClean="0"/>
              <a:t>данного Отцом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b="1" dirty="0" smtClean="0"/>
              <a:t>И вот то, что вы сейчас не понимаете или не складываете, но изучаете, рассчитано вон туда куда-то, когда ученики следующего поколения этого достигнут.</a:t>
            </a:r>
          </a:p>
          <a:p>
            <a:pPr algn="just"/>
            <a:r>
              <a:rPr lang="ru-RU" sz="1800" b="1" dirty="0" smtClean="0"/>
              <a:t>Мы с вами закладываем, мы идём, и некоторые говорят: «Я стяжала 1024 присутствия, но у меня же нет таких мерностей». Есть, но они не действуют. Потому что наша биология по закону констант этим пользоваться не имеет права.</a:t>
            </a:r>
          </a:p>
          <a:p>
            <a:pPr algn="just"/>
            <a:r>
              <a:rPr lang="ru-RU" sz="1800" b="1" dirty="0" smtClean="0"/>
              <a:t>И мы стяжаем, чтобы это заложить и генетически постепенно этим начать пользоваться. В следующих воплощениях то же самое и так по чуть-чуть, … и перестроимся</a:t>
            </a:r>
            <a:r>
              <a:rPr lang="ru-RU" sz="1800" b="1" dirty="0" smtClean="0"/>
              <a:t>.</a:t>
            </a:r>
            <a:endParaRPr lang="ru-RU" sz="1800" b="1" dirty="0" smtClean="0"/>
          </a:p>
          <a:p>
            <a:pPr algn="just"/>
            <a:endParaRPr lang="ru-RU" sz="1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Ученик следует </a:t>
            </a:r>
            <a:br>
              <a:rPr lang="ru-RU" b="1" dirty="0" smtClean="0"/>
            </a:br>
            <a:r>
              <a:rPr lang="ru-RU" b="1" dirty="0" smtClean="0"/>
              <a:t>новому Учению Иерархии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sz="1800" b="1" dirty="0" smtClean="0"/>
              <a:t>Ночью что сделали Ипостаси Основ?</a:t>
            </a:r>
          </a:p>
          <a:p>
            <a:pPr algn="just"/>
            <a:r>
              <a:rPr lang="ru-RU" sz="1800" b="1" dirty="0" smtClean="0"/>
              <a:t>Подняли ваше Учение Синтеза, то есть, как вы следуете Учению Иерархии.</a:t>
            </a:r>
          </a:p>
          <a:p>
            <a:pPr algn="just"/>
            <a:r>
              <a:rPr lang="ru-RU" sz="1800" b="1" dirty="0" smtClean="0"/>
              <a:t>Синтез в ИДИВО. ИДИВО – это не Учение, поэтому мы не называем Синтез Учением, мы называем его Философией. А по стандартам Синтеза каждый должен сам сложить свою философию, свою Любовь-Мудрость Синтеза.</a:t>
            </a:r>
          </a:p>
          <a:p>
            <a:pPr algn="just"/>
            <a:r>
              <a:rPr lang="ru-RU" sz="1800" b="1" dirty="0" smtClean="0"/>
              <a:t>Мы переходим на уровень Иерархии, и тут возникает </a:t>
            </a:r>
            <a:r>
              <a:rPr lang="ru-RU" sz="1800" b="1" dirty="0" smtClean="0"/>
              <a:t>У</a:t>
            </a:r>
            <a:r>
              <a:rPr lang="ru-RU" sz="1800" b="1" dirty="0" smtClean="0"/>
              <a:t>чение Синтеза. Отсюда у нас … посвящение …Ученик, то есть Учение, которому мы должны следовать, чтобы правильно понимать Иерархию.</a:t>
            </a:r>
          </a:p>
          <a:p>
            <a:pPr algn="just"/>
            <a:r>
              <a:rPr lang="ru-RU" sz="1800" b="1" dirty="0" smtClean="0"/>
              <a:t>… как ученик я точно знаю: в предыдущей эпохе было одно Учение Иерархии, в новой эпохе должно быть новое Учение Иерархии.</a:t>
            </a:r>
          </a:p>
          <a:p>
            <a:pPr algn="just"/>
            <a:r>
              <a:rPr lang="ru-RU" sz="1800" b="1" dirty="0" smtClean="0"/>
              <a:t>И если ты его не знаешь, ты уже не ученик. Если ты его не ищешь, ты уже ошибся, ты не на Пути.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Иерархия перешла на новое Учение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b="1" dirty="0" smtClean="0"/>
              <a:t>Вчера, когда новые Ипостаси Основ вошли на физику, они закрыли все Пути старых Учений. </a:t>
            </a:r>
          </a:p>
          <a:p>
            <a:pPr algn="just"/>
            <a:r>
              <a:rPr lang="ru-RU" sz="1800" b="1" dirty="0" smtClean="0"/>
              <a:t>Иерархия окончательно перешла на новое Учение, а приносят его Ипостаси Основ.</a:t>
            </a:r>
          </a:p>
          <a:p>
            <a:pPr algn="just"/>
            <a:r>
              <a:rPr lang="ru-RU" sz="1800" b="1" dirty="0" smtClean="0"/>
              <a:t>Ипостаси Основ вкладывали вам Основы … нового Учения Синтеза, так как Ипостаси Основ тоже Иерархия.</a:t>
            </a:r>
          </a:p>
          <a:p>
            <a:pPr algn="just"/>
            <a:r>
              <a:rPr lang="ru-RU" sz="1800" b="1" dirty="0" smtClean="0"/>
              <a:t>У Отца всё цельно. ИДИВО – это все 256 ракурсом ИДИВО, Иерархия – это все 256 ракурсом Иерархии, …</a:t>
            </a:r>
          </a:p>
          <a:p>
            <a:pPr algn="just"/>
            <a:r>
              <a:rPr lang="ru-RU" sz="1800" b="1" dirty="0" smtClean="0"/>
              <a:t>Учение Синтеза активировали, активировалась ваша иерархичность.</a:t>
            </a:r>
          </a:p>
          <a:p>
            <a:pPr algn="just"/>
            <a:r>
              <a:rPr lang="ru-RU" sz="1800" b="1" dirty="0" smtClean="0"/>
              <a:t>Сын - это Суть и </a:t>
            </a:r>
            <a:r>
              <a:rPr lang="ru-RU" sz="1800" b="1" dirty="0" smtClean="0"/>
              <a:t>У</a:t>
            </a:r>
            <a:r>
              <a:rPr lang="ru-RU" sz="1800" b="1" dirty="0" smtClean="0"/>
              <a:t>чение Синтеза.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Сын Синтеза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sz="1800" b="1" dirty="0" smtClean="0"/>
              <a:t>У меня статус Ипостась Сына остаётся, и если в отражении и выражении </a:t>
            </a:r>
            <a:r>
              <a:rPr lang="ru-RU" sz="1800" b="1" dirty="0" err="1" smtClean="0"/>
              <a:t>Аватара</a:t>
            </a:r>
            <a:r>
              <a:rPr lang="ru-RU" sz="1800" b="1" dirty="0" smtClean="0"/>
              <a:t> Синтеза раньше я фиксировался как </a:t>
            </a:r>
            <a:r>
              <a:rPr lang="ru-RU" sz="1800" b="1" dirty="0" err="1" smtClean="0"/>
              <a:t>Аватар</a:t>
            </a:r>
            <a:r>
              <a:rPr lang="ru-RU" sz="1800" b="1" dirty="0" smtClean="0"/>
              <a:t> Синтеза, … сейчас у меня Сын Синтеза. </a:t>
            </a:r>
          </a:p>
          <a:p>
            <a:pPr algn="just"/>
            <a:r>
              <a:rPr lang="ru-RU" sz="1800" b="1" dirty="0" smtClean="0"/>
              <a:t>… если был </a:t>
            </a:r>
            <a:r>
              <a:rPr lang="ru-RU" sz="1800" b="1" dirty="0" err="1" smtClean="0"/>
              <a:t>Аватар</a:t>
            </a:r>
            <a:r>
              <a:rPr lang="ru-RU" sz="1800" b="1" dirty="0" smtClean="0"/>
              <a:t> Синтеза до вечера, а сегодня ночью Сын Синтеза. Что поменялось?</a:t>
            </a:r>
          </a:p>
          <a:p>
            <a:pPr algn="just"/>
            <a:r>
              <a:rPr lang="ru-RU" sz="1800" b="1" dirty="0" err="1" smtClean="0"/>
              <a:t>Аватар</a:t>
            </a:r>
            <a:r>
              <a:rPr lang="ru-RU" sz="1800" b="1" dirty="0" smtClean="0"/>
              <a:t> Синтеза – это тот, кто внедряет новое, а Сын – это тот, кто уже имеет Учение, знает его и работает им.</a:t>
            </a:r>
          </a:p>
          <a:p>
            <a:pPr algn="just"/>
            <a:r>
              <a:rPr lang="ru-RU" sz="1800" b="1" dirty="0" smtClean="0"/>
              <a:t>Если </a:t>
            </a:r>
            <a:r>
              <a:rPr lang="ru-RU" sz="1800" b="1" dirty="0" smtClean="0"/>
              <a:t>до этого мы внедряли Синтез, поэтому работал </a:t>
            </a:r>
            <a:r>
              <a:rPr lang="ru-RU" sz="1800" b="1" dirty="0" err="1" smtClean="0"/>
              <a:t>Аватар</a:t>
            </a:r>
            <a:r>
              <a:rPr lang="ru-RU" sz="1800" b="1" dirty="0" smtClean="0"/>
              <a:t> Синтеза все эти годы, это не отменяет, что </a:t>
            </a:r>
            <a:r>
              <a:rPr lang="ru-RU" sz="1800" b="1" dirty="0" err="1" smtClean="0"/>
              <a:t>Аватар</a:t>
            </a:r>
            <a:r>
              <a:rPr lang="ru-RU" sz="1800" b="1" dirty="0" smtClean="0"/>
              <a:t> Синтеза был и остаётся в Метагалактике… То теперь, когда назвали Сыном Синтеза, </a:t>
            </a:r>
            <a:r>
              <a:rPr lang="ru-RU" sz="1800" b="1" i="1" u="sng" dirty="0" smtClean="0"/>
              <a:t>Учение Синтеза сложилось</a:t>
            </a:r>
            <a:r>
              <a:rPr lang="ru-RU" sz="1800" b="1" i="1" u="sng" dirty="0" smtClean="0"/>
              <a:t>. … оно принято как главное </a:t>
            </a:r>
            <a:r>
              <a:rPr lang="ru-RU" sz="1800" b="1" i="1" u="sng" dirty="0" smtClean="0"/>
              <a:t>У</a:t>
            </a:r>
            <a:r>
              <a:rPr lang="ru-RU" sz="1800" b="1" i="1" u="sng" dirty="0" smtClean="0"/>
              <a:t>чение Иерархии</a:t>
            </a:r>
            <a:r>
              <a:rPr lang="ru-RU" sz="1800" b="1" dirty="0" smtClean="0"/>
              <a:t>.</a:t>
            </a:r>
          </a:p>
          <a:p>
            <a:pPr algn="just"/>
            <a:r>
              <a:rPr lang="ru-RU" sz="1800" b="1" dirty="0" smtClean="0"/>
              <a:t>И маленькое осознание: </a:t>
            </a:r>
            <a:r>
              <a:rPr lang="ru-RU" sz="1800" b="1" dirty="0" err="1" smtClean="0"/>
              <a:t>Аватар</a:t>
            </a:r>
            <a:r>
              <a:rPr lang="ru-RU" sz="1800" b="1" dirty="0" smtClean="0"/>
              <a:t> Синтеза – это когда может ещё не получиться, проект не закончен. А Сын Синтеза, когда проект закончен, и вариантов – ни обратного, и ни других вариантов – просто нет.</a:t>
            </a:r>
          </a:p>
          <a:p>
            <a:pPr algn="just"/>
            <a:endParaRPr lang="ru-RU" sz="1800" b="1" dirty="0" smtClean="0"/>
          </a:p>
          <a:p>
            <a:pPr algn="just"/>
            <a:endParaRPr lang="ru-RU" sz="18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Переход произошёл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b="1" dirty="0" smtClean="0"/>
              <a:t>И теперь начинается борьба за веру в Учение Синтеза, борьба за Синтез.</a:t>
            </a:r>
          </a:p>
          <a:p>
            <a:pPr algn="just"/>
            <a:r>
              <a:rPr lang="ru-RU" sz="1800" b="1" dirty="0" smtClean="0"/>
              <a:t>… так что я вас поздравляю, сегодня ночью у нас </a:t>
            </a:r>
            <a:r>
              <a:rPr lang="ru-RU" b="1" dirty="0" smtClean="0"/>
              <a:t>переход произошёл: из внедрения Синтеза на Планету в стабильное Учение Синтеза.</a:t>
            </a:r>
          </a:p>
          <a:p>
            <a:pPr algn="just"/>
            <a:r>
              <a:rPr lang="ru-RU" b="1" dirty="0" smtClean="0"/>
              <a:t>Сегодня 1 марта (1 марта 2015 года), я вас поздравляю с весной и возрождением!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180</TotalTime>
  <Words>1048</Words>
  <Application>Microsoft Office PowerPoint</Application>
  <PresentationFormat>Экран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1 марта 2015 года ПРАЗДНИК УЧЕНИЯ СИНТЕЗА ИЕРАРХИИ ИДИВО, УТВЕРЖДЁННОГО НОВОЙ ЭПОХЕ  </vt:lpstr>
      <vt:lpstr>Новый состав Иерархии</vt:lpstr>
      <vt:lpstr>Овладение Учением Синтеза</vt:lpstr>
      <vt:lpstr>Биологическое освоение  данного Отцом</vt:lpstr>
      <vt:lpstr>Биологическое освоение  данного Отцом</vt:lpstr>
      <vt:lpstr>Ученик следует  новому Учению Иерархии</vt:lpstr>
      <vt:lpstr>Иерархия перешла на новое Учение</vt:lpstr>
      <vt:lpstr>Сын Синтеза</vt:lpstr>
      <vt:lpstr>Переход произошёл</vt:lpstr>
      <vt:lpstr>Источник: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марта 2015 года ПРАЗДНИК УЧЕНИЯ СИНТЕЗА ИЕРАРХИИ ИДИВО, УТВЕРЖДЁННОГО НОВОЙ ЭПОХЕ</dc:title>
  <dc:creator>Марина</dc:creator>
  <cp:lastModifiedBy>Марина</cp:lastModifiedBy>
  <cp:revision>17</cp:revision>
  <dcterms:created xsi:type="dcterms:W3CDTF">2016-02-29T14:52:42Z</dcterms:created>
  <dcterms:modified xsi:type="dcterms:W3CDTF">2016-02-29T17:52:43Z</dcterms:modified>
</cp:coreProperties>
</file>